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  <p:sldMasterId id="2147483899" r:id="rId2"/>
    <p:sldMasterId id="2147483911" r:id="rId3"/>
    <p:sldMasterId id="2147483949" r:id="rId4"/>
  </p:sldMasterIdLst>
  <p:notesMasterIdLst>
    <p:notesMasterId r:id="rId15"/>
  </p:notesMasterIdLst>
  <p:sldIdLst>
    <p:sldId id="477" r:id="rId5"/>
    <p:sldId id="564" r:id="rId6"/>
    <p:sldId id="566" r:id="rId7"/>
    <p:sldId id="557" r:id="rId8"/>
    <p:sldId id="514" r:id="rId9"/>
    <p:sldId id="515" r:id="rId10"/>
    <p:sldId id="516" r:id="rId11"/>
    <p:sldId id="517" r:id="rId12"/>
    <p:sldId id="472" r:id="rId13"/>
    <p:sldId id="471" r:id="rId14"/>
  </p:sldIdLst>
  <p:sldSz cx="9144000" cy="6858000" type="screen4x3"/>
  <p:notesSz cx="6858000" cy="9144000"/>
  <p:defaultTextStyle>
    <a:defPPr>
      <a:defRPr lang="en-US">
        <a:uFillTx/>
      </a:defRPr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uFillTx/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99"/>
    <a:srgbClr val="0000CC"/>
    <a:srgbClr val="FF3399"/>
    <a:srgbClr val="006600"/>
    <a:srgbClr val="FFFFCC"/>
    <a:srgbClr val="FF9900"/>
    <a:srgbClr val="FF99FF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77644" autoAdjust="0"/>
  </p:normalViewPr>
  <p:slideViewPr>
    <p:cSldViewPr>
      <p:cViewPr varScale="1">
        <p:scale>
          <a:sx n="80" d="100"/>
          <a:sy n="80" d="100"/>
        </p:scale>
        <p:origin x="80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AAF5-6BCC-4800-85BF-806D9DAC28F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FEBF-9A2B-4D7D-822B-22478665C3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25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9pPr>
          </a:lstStyle>
          <a:p>
            <a:fld id="{26F29D71-6EDB-4AF5-894A-6AB928D0D21C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62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9pPr>
          </a:lstStyle>
          <a:p>
            <a:fld id="{26F29D71-6EDB-4AF5-894A-6AB928D0D21C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8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EBF-9A2B-4D7D-822B-22478665C3D6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63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EBF-9A2B-4D7D-822B-22478665C3D6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5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EBF-9A2B-4D7D-822B-22478665C3D6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52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EBF-9A2B-4D7D-822B-22478665C3D6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38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EBF-9A2B-4D7D-822B-22478665C3D6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860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04D2F-D20E-4382-B1FB-A1CC6AB47A1C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1222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7" indent="0" algn="ctr">
              <a:buNone/>
              <a:defRPr sz="1500"/>
            </a:lvl2pPr>
            <a:lvl3pPr marL="685595" indent="0" algn="ctr">
              <a:buNone/>
              <a:defRPr sz="1350"/>
            </a:lvl3pPr>
            <a:lvl4pPr marL="1028392" indent="0" algn="ctr">
              <a:buNone/>
              <a:defRPr sz="1200"/>
            </a:lvl4pPr>
            <a:lvl5pPr marL="1371188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FC37C9-D0B8-495E-8EB6-12328104814F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B16549-D2F0-4A5B-88B6-C8CF86907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80996"/>
      </p:ext>
    </p:extLst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800"/>
            </a:lvl3pPr>
            <a:lvl4pPr marL="1028392" indent="0">
              <a:buNone/>
              <a:defRPr sz="1500"/>
            </a:lvl4pPr>
            <a:lvl5pPr marL="1371188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798FD6-5E09-4F1C-943B-FDAF81EB2427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9BD971-FCE0-45F3-B899-E355532B64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236015"/>
      </p:ext>
    </p:extLst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1A9130-6C1C-4891-A99A-3285952DFED1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D6D54C-EDBA-449D-81E6-3049C478C9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15590"/>
      </p:ext>
    </p:extLst>
  </p:cSld>
  <p:clrMapOvr>
    <a:masterClrMapping/>
  </p:clrMapOvr>
  <p:transition advTm="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A46629-24B5-456D-9D4A-FCB3902C4ACD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0F3DD1-6B15-4F16-B4A8-DA33835C8D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392975"/>
      </p:ext>
    </p:extLst>
  </p:cSld>
  <p:clrMapOvr>
    <a:masterClrMapping/>
  </p:clrMapOvr>
  <p:transition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A22996-23EF-492E-A390-F39C97A765EE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96570B-0D7D-409F-B0B5-DDBC334C3E2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78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B1E8FC-2339-4B21-9CBB-0084C7EE78B2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081006-55D1-4025-8574-0F04564E7DD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35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CC2E14-8361-4A43-9186-7326397B3B53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FC8B58-3A5E-46B9-8B41-A2B5DB74C21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44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73CD73-4173-443D-A1C1-A42AD68C11DC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389640-E1DC-44A5-9FBE-C1FC650131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11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ABDD8A-C922-4D34-88FB-7CCEB2870A10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DE30CD-7EF4-4D92-9C00-49542938BFD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457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2EC980-E4B1-4C3A-B2E8-DA7D1442C917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FB4BDF-54AD-45C0-9E2D-5A34165013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76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AA6128-DC0E-4A72-8CC5-0E019A32BDBC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9EA5F8-9E04-4E1F-828C-C98F64D617A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183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88D94-39FC-45E4-9D8E-34ED5B96117D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F5D5C2-1264-4AFD-8E5B-E82F9940E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223699"/>
      </p:ext>
    </p:extLst>
  </p:cSld>
  <p:clrMapOvr>
    <a:masterClrMapping/>
  </p:clrMapOvr>
  <p:transition advTm="1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CFC234-E010-4DA0-B536-8B92ABCB48CE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724AC1-ED8A-430A-83AF-AF8EB9D1C65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33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C57653-A547-4912-8027-1E1FD6CA27EC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24D333-26E7-4067-81EF-CDC7ED2F4D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148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932136-1BF6-4E88-A7B0-F7347CE8AD86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EED887-51E8-4CB5-98AE-0D785716AE0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565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CEE44A-1135-4035-AFD0-A589281A0A7E}" type="datetimeFigureOut">
              <a:rPr lang="vi-VN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9B2143-606E-4041-AF3D-CA87D2492A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701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1" indent="0" algn="ctr">
              <a:buNone/>
              <a:defRPr sz="1500"/>
            </a:lvl2pPr>
            <a:lvl3pPr marL="685823" indent="0" algn="ctr">
              <a:buNone/>
              <a:defRPr sz="1350"/>
            </a:lvl3pPr>
            <a:lvl4pPr marL="1028734" indent="0" algn="ctr">
              <a:buNone/>
              <a:defRPr sz="1200"/>
            </a:lvl4pPr>
            <a:lvl5pPr marL="1371646" indent="0" algn="ctr">
              <a:buNone/>
              <a:defRPr sz="1200"/>
            </a:lvl5pPr>
            <a:lvl6pPr marL="1714557" indent="0" algn="ctr">
              <a:buNone/>
              <a:defRPr sz="1200"/>
            </a:lvl6pPr>
            <a:lvl7pPr marL="2057469" indent="0" algn="ctr">
              <a:buNone/>
              <a:defRPr sz="1200"/>
            </a:lvl7pPr>
            <a:lvl8pPr marL="2400380" indent="0" algn="ctr">
              <a:buNone/>
              <a:defRPr sz="1200"/>
            </a:lvl8pPr>
            <a:lvl9pPr marL="2743291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9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9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2D5FF0-C0A3-4FFB-B5C4-10983CF173EA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A4073A-D098-4C6D-B5EE-E79EB72ACE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26122"/>
      </p:ext>
    </p:extLst>
  </p:cSld>
  <p:clrMapOvr>
    <a:masterClrMapping/>
  </p:clrMapOvr>
  <p:transition advTm="1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1" indent="0">
              <a:buNone/>
              <a:defRPr sz="1050"/>
            </a:lvl2pPr>
            <a:lvl3pPr marL="685823" indent="0">
              <a:buNone/>
              <a:defRPr sz="900"/>
            </a:lvl3pPr>
            <a:lvl4pPr marL="1028734" indent="0">
              <a:buNone/>
              <a:defRPr sz="750"/>
            </a:lvl4pPr>
            <a:lvl5pPr marL="1371646" indent="0">
              <a:buNone/>
              <a:defRPr sz="750"/>
            </a:lvl5pPr>
            <a:lvl6pPr marL="1714557" indent="0">
              <a:buNone/>
              <a:defRPr sz="750"/>
            </a:lvl6pPr>
            <a:lvl7pPr marL="2057469" indent="0">
              <a:buNone/>
              <a:defRPr sz="750"/>
            </a:lvl7pPr>
            <a:lvl8pPr marL="2400380" indent="0">
              <a:buNone/>
              <a:defRPr sz="750"/>
            </a:lvl8pPr>
            <a:lvl9pPr marL="2743291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1" indent="0">
              <a:buNone/>
              <a:defRPr sz="2100"/>
            </a:lvl2pPr>
            <a:lvl3pPr marL="685823" indent="0">
              <a:buNone/>
              <a:defRPr sz="1800"/>
            </a:lvl3pPr>
            <a:lvl4pPr marL="1028734" indent="0">
              <a:buNone/>
              <a:defRPr sz="1500"/>
            </a:lvl4pPr>
            <a:lvl5pPr marL="1371646" indent="0">
              <a:buNone/>
              <a:defRPr sz="1500"/>
            </a:lvl5pPr>
            <a:lvl6pPr marL="1714557" indent="0">
              <a:buNone/>
              <a:defRPr sz="1500"/>
            </a:lvl6pPr>
            <a:lvl7pPr marL="2057469" indent="0">
              <a:buNone/>
              <a:defRPr sz="1500"/>
            </a:lvl7pPr>
            <a:lvl8pPr marL="2400380" indent="0">
              <a:buNone/>
              <a:defRPr sz="1500"/>
            </a:lvl8pPr>
            <a:lvl9pPr marL="274329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1" indent="0">
              <a:buNone/>
              <a:defRPr sz="1050"/>
            </a:lvl2pPr>
            <a:lvl3pPr marL="685823" indent="0">
              <a:buNone/>
              <a:defRPr sz="900"/>
            </a:lvl3pPr>
            <a:lvl4pPr marL="1028734" indent="0">
              <a:buNone/>
              <a:defRPr sz="750"/>
            </a:lvl4pPr>
            <a:lvl5pPr marL="1371646" indent="0">
              <a:buNone/>
              <a:defRPr sz="750"/>
            </a:lvl5pPr>
            <a:lvl6pPr marL="1714557" indent="0">
              <a:buNone/>
              <a:defRPr sz="750"/>
            </a:lvl6pPr>
            <a:lvl7pPr marL="2057469" indent="0">
              <a:buNone/>
              <a:defRPr sz="750"/>
            </a:lvl7pPr>
            <a:lvl8pPr marL="2400380" indent="0">
              <a:buNone/>
              <a:defRPr sz="750"/>
            </a:lvl8pPr>
            <a:lvl9pPr marL="2743291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3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27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40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09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6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9C5DD6-7B90-4C38-9845-76CEC6A1511F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B1D538-3C80-4496-A1E3-AB0AA49422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460920"/>
      </p:ext>
    </p:extLst>
  </p:cSld>
  <p:clrMapOvr>
    <a:masterClrMapping/>
  </p:clrMapOvr>
  <p:transition advTm="1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07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80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6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18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44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01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BB3-626A-4C8C-9A56-CA1E226AEF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4FD4-B414-4F5A-A0B0-B5B6A92DD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35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35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233F8D-BDDF-4E19-9893-ECAF916FED02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497B21-A891-4DD4-9CB0-44E5745EDC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8714"/>
      </p:ext>
    </p:extLst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1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6763"/>
            <a:ext cx="9613106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92869" y="4673600"/>
            <a:ext cx="91297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356226"/>
            <a:ext cx="91582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/>
          <p:cNvGrpSpPr>
            <a:grpSpLocks/>
          </p:cNvGrpSpPr>
          <p:nvPr userDrawn="1"/>
        </p:nvGrpSpPr>
        <p:grpSpPr bwMode="auto">
          <a:xfrm>
            <a:off x="175022" y="4254500"/>
            <a:ext cx="695325" cy="1771650"/>
            <a:chOff x="181346" y="1761375"/>
            <a:chExt cx="1517253" cy="2901593"/>
          </a:xfrm>
        </p:grpSpPr>
        <p:pic>
          <p:nvPicPr>
            <p:cNvPr id="8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8460582" y="4581526"/>
            <a:ext cx="61793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156CEE-1F01-4BA3-9D9B-B348CED967CB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86A155-3B80-432F-965D-BC7107C5DB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148801"/>
      </p:ext>
    </p:extLst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0" y="2149476"/>
            <a:ext cx="9144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5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</a:endParaRPr>
          </a:p>
        </p:txBody>
      </p:sp>
      <p:pic>
        <p:nvPicPr>
          <p:cNvPr id="3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9144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6598444" y="-33338"/>
            <a:ext cx="254555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22788"/>
            <a:ext cx="9613106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1907" y="4673600"/>
            <a:ext cx="91297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4"/>
            <a:ext cx="9144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8460582" y="4581526"/>
            <a:ext cx="61793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E1AB2-ABA8-4FA4-ABF4-7E4AF1C94EEF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525C42-A1E1-4D66-B1D8-E2ACDC2580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121949"/>
      </p:ext>
    </p:extLst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0" y="2149476"/>
            <a:ext cx="9144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5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</a:endParaRPr>
          </a:p>
        </p:txBody>
      </p:sp>
      <p:pic>
        <p:nvPicPr>
          <p:cNvPr id="3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9144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6598444" y="-33338"/>
            <a:ext cx="254555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 bwMode="auto">
          <a:xfrm>
            <a:off x="-14287" y="5570538"/>
            <a:ext cx="961429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 b="8110"/>
          <a:stretch>
            <a:fillRect/>
          </a:stretch>
        </p:blipFill>
        <p:spPr bwMode="auto">
          <a:xfrm>
            <a:off x="7144" y="5316539"/>
            <a:ext cx="9130904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6189664"/>
            <a:ext cx="9155906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72451"/>
      </p:ext>
    </p:extLst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A23E71-73FD-4656-9F44-A78BA29FCCB4}" type="datetimeFigureOut">
              <a:rPr lang="zh-CN" altLang="en-US"/>
              <a:pPr>
                <a:defRPr/>
              </a:pPr>
              <a:t>2021/11/5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P001 5 hàng 1 ô ly" pitchFamily="34" charset="-93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6A05E7-3B79-4571-96C8-6F40ED69F7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783762"/>
      </p:ext>
    </p:extLst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vi-VN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59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defRPr>
            </a:lvl1pPr>
          </a:lstStyle>
          <a:p>
            <a:pPr>
              <a:defRPr/>
            </a:pPr>
            <a:fld id="{CB96019F-0673-4309-B68C-E90D515687C1}" type="datetimeFigureOut">
              <a:rPr lang="zh-CN" altLang="en-US" b="0"/>
              <a:pPr>
                <a:defRPr/>
              </a:pPr>
              <a:t>2021/11/5</a:t>
            </a:fld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59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defRPr>
            </a:lvl1pPr>
          </a:lstStyle>
          <a:p>
            <a:pPr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59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defRPr>
            </a:lvl1pPr>
          </a:lstStyle>
          <a:p>
            <a:pPr>
              <a:defRPr/>
            </a:pPr>
            <a:fld id="{6B6F7ACC-A8BF-4FE3-8D14-7774A19F7385}" type="slidenum">
              <a:rPr lang="zh-CN" altLang="en-US" b="0"/>
              <a:pPr>
                <a:defRPr/>
              </a:pPr>
              <a:t>‹#›</a:t>
            </a:fld>
            <a:endParaRPr lang="zh-CN" altLang="en-US" b="0"/>
          </a:p>
        </p:txBody>
      </p:sp>
    </p:spTree>
    <p:extLst>
      <p:ext uri="{BB962C8B-B14F-4D97-AF65-F5344CB8AC3E}">
        <p14:creationId xmlns:p14="http://schemas.microsoft.com/office/powerpoint/2010/main" val="40164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 advTm="1000"/>
  <p:txStyles>
    <p:titleStyle>
      <a:lvl1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25" kern="1200">
          <a:solidFill>
            <a:schemeClr val="tx1"/>
          </a:solidFill>
          <a:latin typeface="+mj-lt"/>
          <a:ea typeface="+mj-ea"/>
          <a:cs typeface="华康少女文字W5"/>
        </a:defRPr>
      </a:lvl1pPr>
      <a:lvl2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2pPr>
      <a:lvl3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3pPr>
      <a:lvl4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4pPr>
      <a:lvl5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5pPr>
      <a:lvl6pPr marL="3429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6pPr>
      <a:lvl7pPr marL="6858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7pPr>
      <a:lvl8pPr marL="10287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8pPr>
      <a:lvl9pPr marL="13716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225">
          <a:solidFill>
            <a:schemeClr val="tx1"/>
          </a:solidFill>
          <a:latin typeface="DFPOP1-W9"/>
          <a:ea typeface="华康少女文字W5"/>
          <a:cs typeface="华康少女文字W5"/>
        </a:defRPr>
      </a:lvl9pPr>
    </p:titleStyle>
    <p:bodyStyle>
      <a:lvl1pPr marL="170260" indent="-170260" algn="l" defTabSz="68461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华康少女文字W5"/>
        </a:defRPr>
      </a:lvl1pPr>
      <a:lvl2pPr marL="5131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华康少女文字W5"/>
        </a:defRPr>
      </a:lvl2pPr>
      <a:lvl3pPr marL="8560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华康少女文字W5"/>
        </a:defRPr>
      </a:lvl3pPr>
      <a:lvl4pPr marL="11989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少女文字W5"/>
        </a:defRPr>
      </a:lvl4pPr>
      <a:lvl5pPr marL="15418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少女文字W5"/>
        </a:defRPr>
      </a:lvl5pPr>
      <a:lvl6pPr marL="1885385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2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7974F16D-5BFE-48EE-9DD9-6E244364EF2C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3" eaLnBrk="1" fontAlgn="auto" hangingPunct="1">
              <a:spcBef>
                <a:spcPts val="0"/>
              </a:spcBef>
              <a:spcAft>
                <a:spcPts val="0"/>
              </a:spcAft>
            </a:pPr>
            <a:fld id="{9CE5B826-6809-49B3-9B4B-177D412235B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685823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2021/11/5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3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3" eaLnBrk="1" fontAlgn="auto" hangingPunct="1">
              <a:spcBef>
                <a:spcPts val="0"/>
              </a:spcBef>
              <a:spcAft>
                <a:spcPts val="0"/>
              </a:spcAft>
            </a:pPr>
            <a:fld id="{601AD0B5-09AD-499F-88BC-01FCE55CDA76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68582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1822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68582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7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9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0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1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13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24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36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47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1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3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34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46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57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69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80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91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618DBB3-626A-4C8C-9A56-CA1E226AEF3B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11/5/2021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5184FD4-B414-4F5A-A0B0-B5B6A92DDD9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55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3217"/>
            <a:ext cx="9144001" cy="5237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4736" y="1787446"/>
            <a:ext cx="6620936" cy="142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3011">
              <a:defRPr/>
            </a:pPr>
            <a:endParaRPr lang="en-US" sz="134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513011">
              <a:defRPr/>
            </a:pPr>
            <a:r>
              <a:rPr lang="en-US" sz="3648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 MÖØNG CAÙC CON ÑEÁN VÔÙI TIEÁT TIEÁNG VIEÄT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BD6BE-F39A-4F60-BAC2-5C1760A62011}"/>
              </a:ext>
            </a:extLst>
          </p:cNvPr>
          <p:cNvSpPr txBox="1"/>
          <p:nvPr/>
        </p:nvSpPr>
        <p:spPr>
          <a:xfrm>
            <a:off x="2065544" y="1076106"/>
            <a:ext cx="5012911" cy="40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2052" dirty="0">
                <a:solidFill>
                  <a:srgbClr val="27298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cs typeface="#1Li-N3 Cousine Bold" panose="02070709020205020404" pitchFamily="49" charset="0"/>
              </a:rPr>
              <a:t>TRÖÔØNG TIEÅU HOÏC TRUNG LAÄP HAÏ</a:t>
            </a:r>
          </a:p>
        </p:txBody>
      </p:sp>
    </p:spTree>
    <p:extLst>
      <p:ext uri="{BB962C8B-B14F-4D97-AF65-F5344CB8AC3E}">
        <p14:creationId xmlns:p14="http://schemas.microsoft.com/office/powerpoint/2010/main" val="35253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267744" y="3792405"/>
            <a:ext cx="439248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CHÚC CÁC EM NHIỀU SỨC KHỎE VÀ CHĂM NGOAN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701148"/>
      </p:ext>
    </p:extLst>
  </p:cSld>
  <p:clrMapOvr>
    <a:masterClrMapping/>
  </p:clrMapOvr>
  <p:transition spd="slow" advTm="332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8A657-CC45-4B97-AFF2-642D9FC6B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280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b="20329"/>
          <a:stretch>
            <a:fillRect/>
          </a:stretch>
        </p:blipFill>
        <p:spPr bwMode="auto">
          <a:xfrm>
            <a:off x="0" y="908720"/>
            <a:ext cx="751165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>
            <a:fillRect/>
          </a:stretch>
        </p:blipFill>
        <p:spPr bwMode="auto">
          <a:xfrm>
            <a:off x="3923928" y="4653136"/>
            <a:ext cx="3855244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Box 6"/>
          <p:cNvSpPr txBox="1">
            <a:spLocks noChangeArrowheads="1"/>
          </p:cNvSpPr>
          <p:nvPr/>
        </p:nvSpPr>
        <p:spPr bwMode="auto">
          <a:xfrm>
            <a:off x="2052315" y="490215"/>
            <a:ext cx="5040560" cy="117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KỂ CHUYỆN</a:t>
            </a:r>
            <a:endParaRPr lang="zh-CN" altLang="en-US" sz="6000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2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6662">
        <p14:shred/>
      </p:transition>
    </mc:Choice>
    <mc:Fallback xmlns="">
      <p:transition spd="slow" advTm="16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8A657-CC45-4B97-AFF2-642D9FC6B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24842"/>
            <a:ext cx="914280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b="20329"/>
          <a:stretch>
            <a:fillRect/>
          </a:stretch>
        </p:blipFill>
        <p:spPr bwMode="auto">
          <a:xfrm>
            <a:off x="0" y="908720"/>
            <a:ext cx="751165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>
            <a:fillRect/>
          </a:stretch>
        </p:blipFill>
        <p:spPr bwMode="auto">
          <a:xfrm>
            <a:off x="3923928" y="4653136"/>
            <a:ext cx="3855244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Box 6"/>
          <p:cNvSpPr txBox="1">
            <a:spLocks noChangeArrowheads="1"/>
          </p:cNvSpPr>
          <p:nvPr/>
        </p:nvSpPr>
        <p:spPr bwMode="auto">
          <a:xfrm>
            <a:off x="2051720" y="-190270"/>
            <a:ext cx="5040560" cy="117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KỂ CHUYỆN</a:t>
            </a:r>
            <a:endParaRPr lang="zh-CN" altLang="en-US" sz="6000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013230" y="625234"/>
            <a:ext cx="7676640" cy="95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 1 ô ly" pitchFamily="34" charset="-93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CHO NHAU ĐỒ CHƠI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099A7-3E76-4A7B-BCBB-D65E57D80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072" y="1598561"/>
            <a:ext cx="9144000" cy="5275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8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3880">
        <p14:shred/>
      </p:transition>
    </mc:Choice>
    <mc:Fallback xmlns="">
      <p:transition spd="slow" advTm="43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2516E-7798-4157-9547-7D9C77646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484585"/>
      </p:ext>
    </p:extLst>
  </p:cSld>
  <p:clrMapOvr>
    <a:masterClrMapping/>
  </p:clrMapOvr>
  <p:transition advTm="8664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66D0F-5248-4664-986C-8DC7902A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47"/>
            <a:ext cx="9144000" cy="6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2289"/>
      </p:ext>
    </p:extLst>
  </p:cSld>
  <p:clrMapOvr>
    <a:masterClrMapping/>
  </p:clrMapOvr>
  <p:transition advTm="4049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C9521-C381-4F8B-ABE3-F490E50B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6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5314"/>
      </p:ext>
    </p:extLst>
  </p:cSld>
  <p:clrMapOvr>
    <a:masterClrMapping/>
  </p:clrMapOvr>
  <p:transition advTm="2704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79C7D-8909-4294-8134-18BAED5C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5038"/>
      </p:ext>
    </p:extLst>
  </p:cSld>
  <p:clrMapOvr>
    <a:masterClrMapping/>
  </p:clrMapOvr>
  <p:transition advTm="1748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C5E51-FFB2-4304-A0BC-0C630AC85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" y="0"/>
            <a:ext cx="9116217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8829"/>
      </p:ext>
    </p:extLst>
  </p:cSld>
  <p:clrMapOvr>
    <a:masterClrMapping/>
  </p:clrMapOvr>
  <p:transition advTm="1461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7992" y="4981007"/>
            <a:ext cx="9158514" cy="18769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7" y="782252"/>
            <a:ext cx="3061849" cy="4954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06" y="4256750"/>
            <a:ext cx="2415338" cy="23045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959207"/>
            <a:ext cx="4490277" cy="2899672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 rot="21440717">
            <a:off x="447275" y="2422577"/>
            <a:ext cx="2613692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kern="20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Củng</a:t>
            </a:r>
            <a:r>
              <a:rPr lang="en-US" altLang="zh-CN" sz="4000" kern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kern="20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cố</a:t>
            </a:r>
            <a:endParaRPr lang="en-US" altLang="zh-CN" sz="4000" kern="2000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8F63E-FF69-4BDE-A8FC-19EA04B7B6AF}"/>
              </a:ext>
            </a:extLst>
          </p:cNvPr>
          <p:cNvSpPr txBox="1"/>
          <p:nvPr/>
        </p:nvSpPr>
        <p:spPr>
          <a:xfrm>
            <a:off x="4716016" y="1235859"/>
            <a:ext cx="430279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ee Factory - Ứng dụng trên Google Play">
            <a:extLst>
              <a:ext uri="{FF2B5EF4-FFF2-40B4-BE49-F238E27FC236}">
                <a16:creationId xmlns:a16="http://schemas.microsoft.com/office/drawing/2014/main" id="{8C88A9DC-94E3-4783-BC3C-B435C620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05" y="1141784"/>
            <a:ext cx="1142256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05DB94-2F6E-4777-BB05-50726C531EAB}"/>
              </a:ext>
            </a:extLst>
          </p:cNvPr>
          <p:cNvSpPr txBox="1"/>
          <p:nvPr/>
        </p:nvSpPr>
        <p:spPr>
          <a:xfrm>
            <a:off x="4753350" y="2774194"/>
            <a:ext cx="4302794" cy="9541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Vector cartoon butterfly PNG and Vector | Pintura de borboleta, Bolo jardim  das borboletas, Borboletas desenho">
            <a:extLst>
              <a:ext uri="{FF2B5EF4-FFF2-40B4-BE49-F238E27FC236}">
                <a16:creationId xmlns:a16="http://schemas.microsoft.com/office/drawing/2014/main" id="{15030DF1-A9E3-408E-A169-9E8D8D04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45" y="2689313"/>
            <a:ext cx="1326471" cy="130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37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957">
        <p15:prstTrans prst="airplane"/>
      </p:transition>
    </mc:Choice>
    <mc:Fallback xmlns="">
      <p:transition spd="slow" advTm="339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  <p:extLst>
    <p:ext uri="{E180D4A7-C9FB-4DFB-919C-405C955672EB}">
      <p14:showEvtLst xmlns:p14="http://schemas.microsoft.com/office/powerpoint/2010/main">
        <p14:triggerEvt type="onClick" time="5572" objId="4098"/>
        <p14:triggerEvt type="onClick" time="19525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11102</TotalTime>
  <Words>60</Words>
  <Application>Microsoft Office PowerPoint</Application>
  <PresentationFormat>On-screen Show (4:3)</PresentationFormat>
  <Paragraphs>18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Calibri Light</vt:lpstr>
      <vt:lpstr>DFPOP1-W9</vt:lpstr>
      <vt:lpstr>HP001 5 hàng 1 ô ly</vt:lpstr>
      <vt:lpstr>Times New Roman</vt:lpstr>
      <vt:lpstr>VNI-Avo</vt:lpstr>
      <vt:lpstr>Office 主题</vt:lpstr>
      <vt:lpstr>5_Office Theme</vt:lpstr>
      <vt:lpstr>6_Office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Binh Khiem</dc:creator>
  <cp:lastModifiedBy>my ducument</cp:lastModifiedBy>
  <cp:revision>1008</cp:revision>
  <dcterms:created xsi:type="dcterms:W3CDTF">2009-12-03T01:29:48Z</dcterms:created>
  <dcterms:modified xsi:type="dcterms:W3CDTF">2021-11-05T14:14:51Z</dcterms:modified>
</cp:coreProperties>
</file>